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9" r:id="rId4"/>
    <p:sldId id="269" r:id="rId5"/>
    <p:sldId id="261" r:id="rId6"/>
    <p:sldId id="282" r:id="rId7"/>
    <p:sldId id="283" r:id="rId8"/>
    <p:sldId id="281" r:id="rId9"/>
    <p:sldId id="292" r:id="rId10"/>
    <p:sldId id="268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6433" autoAdjust="0"/>
  </p:normalViewPr>
  <p:slideViewPr>
    <p:cSldViewPr snapToGrid="0">
      <p:cViewPr>
        <p:scale>
          <a:sx n="57" d="100"/>
          <a:sy n="57" d="100"/>
        </p:scale>
        <p:origin x="-171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0FB2-78EC-45C5-836C-CABD3FBFE83D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8CB97-499B-47FC-89A4-CA5CDAFEA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9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CB97-499B-47FC-89A4-CA5CDAFEAB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2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29500" y="2396674"/>
            <a:ext cx="3695068" cy="353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Зайнулин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Фархад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Ирикович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учитель физической культуры первой квалификационной категории</a:t>
            </a:r>
          </a:p>
          <a:p>
            <a:pPr>
              <a:lnSpc>
                <a:spcPct val="114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МБОУ СОШ №171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5530" r="11367"/>
          <a:stretch/>
        </p:blipFill>
        <p:spPr>
          <a:xfrm>
            <a:off x="1861604" y="1649904"/>
            <a:ext cx="2967896" cy="355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242" y="862495"/>
            <a:ext cx="75298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главное- мы воспитываем не спортсменов, а популяризуем виды спорта, тем самым мы развиваем полноценное всесторонние развитие личности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242" y="862495"/>
            <a:ext cx="7529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здоровье- это важнейший труд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527" y="4687460"/>
            <a:ext cx="373541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В.А.Сухомлинский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4330" y="1703308"/>
            <a:ext cx="6099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Новые 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во внеклассной работе. Психология </a:t>
            </a:r>
            <a:r>
              <a:rPr lang="ru-RU" sz="48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физической культуры </a:t>
            </a:r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6420" y="1279559"/>
            <a:ext cx="71463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Игровые технологии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Технология проектов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Технология уровневой дифференциации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Технология личностно-ориентированного обучения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5802" y="845437"/>
            <a:ext cx="1401337" cy="35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8" y="5250965"/>
            <a:ext cx="1924972" cy="12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3201" y="2287928"/>
            <a:ext cx="5377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5" y="5012567"/>
            <a:ext cx="2180755" cy="150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5" y="5053439"/>
            <a:ext cx="1693761" cy="1254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48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" y="3082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4842" y="1274521"/>
            <a:ext cx="766915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Баскетбол  Легкая атлетика</a:t>
            </a:r>
          </a:p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Волейбол Лыжная подготовка</a:t>
            </a:r>
          </a:p>
          <a:p>
            <a:endParaRPr lang="ru-RU" sz="3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Футбол     Бадминтон</a:t>
            </a:r>
          </a:p>
          <a:p>
            <a:endParaRPr lang="ru-RU" sz="39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Единоборство Гимнастика </a:t>
            </a:r>
          </a:p>
          <a:p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6939" y="566635"/>
            <a:ext cx="7107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1619378"/>
            <a:ext cx="1297858" cy="12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8861" y="358158"/>
            <a:ext cx="5405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Учебная зона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2723" y="5289037"/>
            <a:ext cx="368709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Бадминтон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7" y="2209640"/>
            <a:ext cx="4400829" cy="3300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-4845"/>
          <a:stretch/>
        </p:blipFill>
        <p:spPr>
          <a:xfrm>
            <a:off x="4789217" y="1384581"/>
            <a:ext cx="4354783" cy="2737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1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8861" y="358159"/>
            <a:ext cx="540577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Учебная зона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5955" y="4540892"/>
            <a:ext cx="343637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Бадминтон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" name="Picture 5" descr="C:\Users\школа № 171\Desktop\_DSC3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1" y="1401186"/>
            <a:ext cx="3823589" cy="24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школа № 171\Desktop\общие фото\бадминтон 1 г\_DSC3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11" y="1401185"/>
            <a:ext cx="3765242" cy="24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 № 171\Desktop\общие фото\бадминтон 1 г\_DSC29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54" y="4006882"/>
            <a:ext cx="3220893" cy="22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4745" y="-10550"/>
            <a:ext cx="540577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Учебная зона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071" y="4916709"/>
            <a:ext cx="4689987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Бадминтон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школа № 171\Desktop\общие фото\бадминтон 1 г\_DSC2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13" y="861439"/>
            <a:ext cx="3607724" cy="27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 № 171\Desktop\общие фото\бадминтон 1 г\_DSC2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32" y="861440"/>
            <a:ext cx="3570361" cy="27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школа № 171\Desktop\общие фото\бадминтон 1 г\_DSC2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32" y="3940232"/>
            <a:ext cx="3570361" cy="20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0530" y="358158"/>
            <a:ext cx="7875638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Наши результаты</a:t>
            </a:r>
          </a:p>
          <a:p>
            <a:pPr>
              <a:lnSpc>
                <a:spcPct val="150000"/>
              </a:lnSpc>
            </a:pP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27060"/>
              </p:ext>
            </p:extLst>
          </p:nvPr>
        </p:nvGraphicFramePr>
        <p:xfrm>
          <a:off x="881150" y="1692041"/>
          <a:ext cx="7847215" cy="347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24"/>
                <a:gridCol w="3106564"/>
                <a:gridCol w="2637783"/>
                <a:gridCol w="1653944"/>
              </a:tblGrid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Соревнование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Ганиуллина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Гузель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2013 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Сагдеев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Рузаль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2013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Ганиуллина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Гузель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2014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Говенько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 2014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Ганиуллина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Гузель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2014 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7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Ганиуллина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Гузель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2014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2617</TotalTime>
  <Words>158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школа № 171</cp:lastModifiedBy>
  <cp:revision>88</cp:revision>
  <dcterms:created xsi:type="dcterms:W3CDTF">2013-11-19T05:52:05Z</dcterms:created>
  <dcterms:modified xsi:type="dcterms:W3CDTF">2015-11-20T11:04:22Z</dcterms:modified>
</cp:coreProperties>
</file>